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69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28/1/2016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7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0" name="Picture 2" descr="C:\Users\Shaun Lee\Desktop\keep-calm-and-ctrl-z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9" b="100000" l="13167" r="97500">
                        <a14:foregroundMark x1="48500" y1="19714" x2="48500" y2="19714"/>
                        <a14:foregroundMark x1="40667" y1="8571" x2="65667" y2="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44" y="1917873"/>
            <a:ext cx="2174592" cy="25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0" t="53231" r="35635" b="44110"/>
          <a:stretch/>
        </p:blipFill>
        <p:spPr bwMode="auto">
          <a:xfrm>
            <a:off x="3120027" y="2755441"/>
            <a:ext cx="2859315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59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7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132</TotalTime>
  <Words>116</Words>
  <Application>Microsoft Office PowerPoint</Application>
  <PresentationFormat>全屏显示(4:3)</PresentationFormat>
  <Paragraphs>44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Adobe Kaiti Std R</vt:lpstr>
      <vt:lpstr>幼圆</vt:lpstr>
      <vt:lpstr>Century Gothic</vt:lpstr>
      <vt:lpstr>Wingdings 2</vt:lpstr>
      <vt:lpstr>Flow</vt:lpstr>
      <vt:lpstr>PowerPoint 演示文稿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Ruomu Hou</cp:lastModifiedBy>
  <cp:revision>14</cp:revision>
  <dcterms:created xsi:type="dcterms:W3CDTF">2016-01-25T09:33:33Z</dcterms:created>
  <dcterms:modified xsi:type="dcterms:W3CDTF">2016-01-28T10:41:14Z</dcterms:modified>
</cp:coreProperties>
</file>